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3DB484AD-38CB-FB81-4E46-1C2A831F548B}"/>
              </a:ext>
            </a:extLst>
          </p:cNvPr>
          <p:cNvCxnSpPr>
            <a:cxnSpLocks/>
          </p:cNvCxnSpPr>
          <p:nvPr/>
        </p:nvCxnSpPr>
        <p:spPr>
          <a:xfrm>
            <a:off x="2199566" y="3875876"/>
            <a:ext cx="47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A75EC3D6-ED0D-6A31-8A1D-D04CB057D176}"/>
              </a:ext>
            </a:extLst>
          </p:cNvPr>
          <p:cNvCxnSpPr>
            <a:cxnSpLocks/>
          </p:cNvCxnSpPr>
          <p:nvPr/>
        </p:nvCxnSpPr>
        <p:spPr>
          <a:xfrm>
            <a:off x="2498179" y="5245018"/>
            <a:ext cx="399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60201ACA-48E0-C504-0A42-495E3655CCD0}"/>
              </a:ext>
            </a:extLst>
          </p:cNvPr>
          <p:cNvCxnSpPr>
            <a:cxnSpLocks/>
          </p:cNvCxnSpPr>
          <p:nvPr/>
        </p:nvCxnSpPr>
        <p:spPr>
          <a:xfrm>
            <a:off x="2148349" y="2673882"/>
            <a:ext cx="48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235463" y="1128929"/>
            <a:ext cx="467307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400" b="1">
                <a:solidFill>
                  <a:srgbClr val="000000"/>
                </a:solidFill>
                <a:latin typeface="Arial"/>
              </a:defRPr>
            </a:pPr>
            <a:r>
              <a:rPr sz="2000" dirty="0"/>
              <a:t>Nuevo Sistema </a:t>
            </a:r>
            <a:r>
              <a:rPr sz="2000" dirty="0" err="1"/>
              <a:t>Defensoría</a:t>
            </a:r>
            <a:r>
              <a:rPr sz="2000" dirty="0"/>
              <a:t> Monclova</a:t>
            </a:r>
          </a:p>
        </p:txBody>
      </p:sp>
      <p:sp>
        <p:nvSpPr>
          <p:cNvPr id="4" name="Rectangle 3"/>
          <p:cNvSpPr/>
          <p:nvPr/>
        </p:nvSpPr>
        <p:spPr>
          <a:xfrm>
            <a:off x="309712" y="20574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Paola Teresa Cabello Hernandez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5" name="Rectangle 4"/>
          <p:cNvSpPr/>
          <p:nvPr/>
        </p:nvSpPr>
        <p:spPr>
          <a:xfrm>
            <a:off x="2467896" y="20574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Celia Del Rosario Alvarez Navarrete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5744" y="20574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Susana Patricia de Jesus Medrano Daniel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3424" y="20574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Elidise</a:t>
            </a:r>
            <a:r>
              <a:rPr dirty="0">
                <a:solidFill>
                  <a:schemeClr val="tx1"/>
                </a:solidFill>
              </a:rPr>
              <a:t> Marlen Arrambide Martinez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8" name="Rectangle 7"/>
          <p:cNvSpPr/>
          <p:nvPr/>
        </p:nvSpPr>
        <p:spPr>
          <a:xfrm>
            <a:off x="309712" y="34290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Rogelio Ibarra Ortiz</a:t>
            </a:r>
          </a:p>
          <a:p>
            <a:pPr algn="ctr">
              <a:defRPr sz="11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Defensor Público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7896" y="34290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Abel Fernando Sarabia Correa</a:t>
            </a:r>
          </a:p>
          <a:p>
            <a:pPr algn="ctr">
              <a:defRPr sz="11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Defensor Público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5744" y="34290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Yuria Lizeth Rivas Campos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33424" y="34290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Nicolasa Villarreal Martinez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67896" y="48006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Teresa de Jesus Heredia Ruiz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45744" y="48006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Rocio Abigail Garza Peña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Secretaria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Taquimecanógrafa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SO08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76</Words>
  <Application>Microsoft Office PowerPoint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Juan Campos</dc:creator>
  <cp:keywords/>
  <dc:description>generated using python-pptx</dc:description>
  <cp:lastModifiedBy>Juan Campos</cp:lastModifiedBy>
  <cp:revision>2</cp:revision>
  <dcterms:created xsi:type="dcterms:W3CDTF">2013-01-27T09:14:16Z</dcterms:created>
  <dcterms:modified xsi:type="dcterms:W3CDTF">2025-04-29T03:55:17Z</dcterms:modified>
  <cp:category/>
</cp:coreProperties>
</file>